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b9a0b074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b9a0b074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bd8545ba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bd8545ba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cardi.it/legge-professione-forense/titolo-iii/capo-ii/art29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SPORTELLO DEL CITTADINO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13 ottobre 2023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Avv. Marina Colbertaldo e Simona Brandolese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referenti Commissione Sportello del Cittadino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Ordine Avvocati di Busto Arsizio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25"/>
            <a:ext cx="4254600" cy="490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2855550" y="6148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4294967295"/>
          </p:nvPr>
        </p:nvSpPr>
        <p:spPr>
          <a:xfrm>
            <a:off x="2197100" y="678375"/>
            <a:ext cx="4254600" cy="3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latin typeface="Times New Roman"/>
                <a:ea typeface="Times New Roman"/>
                <a:cs typeface="Times New Roman"/>
                <a:sym typeface="Times New Roman"/>
              </a:rPr>
              <a:t>Lo sportello potrà anche rendere informazioni circa l’accesso alla giustizia, gli strumenti di tutela giudiziaria previsti dall'ordinamento, i tempi di massima e le modalità di svolgimento del giudizio, le procedure di risoluzione alternativa delle controversie costituiti presso il Consiglio dell'Ordine ex art. 29, comma i, lett. n) L. 247/2012, ed i vantaggi connessi a dette metodologie alternative nonché la fruizione delle prestazioni professionali degli Avvocati, i diritti e gli obblighi derivanti dal conferimento dell'incarico professionale ai predetti, i requisiti per poter beneficiare del patrocinio a Spese dello Stato e la possibilità di rivolgersi al Consiglio dell'Ordine, qualora vi sia mancanza di accordo sul compenso con il proprio difensore, al fine di raggiungere una conciliazione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2855550" y="7254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lo sportello del cittadino </a:t>
            </a:r>
            <a:endParaRPr sz="23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“.... è una occasione per rappresentare alla collettività, anche quelle locali, l’impegno sociale di cui è capace l’Avvocatura; impegno già svolto con spirito di abnegazione ogni giorno per favorire lo svolgimento dell’attività giudiziaria, ma la cui conoscenza da parte della opinione pubblica oggi deve e può uscire dalle aule giudiziarie”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(cit. lettera Pres. CNF del 22/04/2013 Avv. Prof. Guido Alpa)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5" y="456900"/>
            <a:ext cx="6261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600">
                <a:solidFill>
                  <a:schemeClr val="dk1"/>
                </a:solidFill>
              </a:rPr>
              <a:t>Legge professionale forense art. 30 - L. 31/12/2012 n. 247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1096500"/>
            <a:ext cx="75972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540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500" b="0">
                <a:highlight>
                  <a:srgbClr val="FAEBD2"/>
                </a:highlight>
                <a:latin typeface="Arial"/>
                <a:ea typeface="Arial"/>
                <a:cs typeface="Arial"/>
                <a:sym typeface="Arial"/>
              </a:rPr>
              <a:t>1. Ciascun consiglio istituisce lo sportello per il cittadino, di seguito denominato «sportello», volto a fornire informazioni e orientamento ai cittadini per la fruizione delle prestazioni professionali degli avvocati e per l'accesso alla giustizia.</a:t>
            </a:r>
            <a:endParaRPr sz="1500" b="0">
              <a:highlight>
                <a:srgbClr val="FAEBD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254000" algn="just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500" b="0">
                <a:highlight>
                  <a:srgbClr val="FAEBD2"/>
                </a:highlight>
                <a:latin typeface="Arial"/>
                <a:ea typeface="Arial"/>
                <a:cs typeface="Arial"/>
                <a:sym typeface="Arial"/>
              </a:rPr>
              <a:t>2. L'accesso allo sportello è gratuito.</a:t>
            </a:r>
            <a:endParaRPr sz="1500" b="0">
              <a:highlight>
                <a:srgbClr val="FAEBD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254000" algn="just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500" b="0">
                <a:highlight>
                  <a:srgbClr val="FAEBD2"/>
                </a:highlight>
                <a:latin typeface="Arial"/>
                <a:ea typeface="Arial"/>
                <a:cs typeface="Arial"/>
                <a:sym typeface="Arial"/>
              </a:rPr>
              <a:t>3. Il CNF determina con proprio regolamento le modalità per l'accesso allo sportello.</a:t>
            </a:r>
            <a:endParaRPr sz="1500" b="0">
              <a:highlight>
                <a:srgbClr val="FAEBD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254000" algn="just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500" b="0">
                <a:highlight>
                  <a:srgbClr val="FAEBD2"/>
                </a:highlight>
                <a:latin typeface="Arial"/>
                <a:ea typeface="Arial"/>
                <a:cs typeface="Arial"/>
                <a:sym typeface="Arial"/>
              </a:rPr>
              <a:t>4. Gli oneri derivanti dall'espletamento delle attività di sportello di cui al presente articolo sono posti a carico degli iscritti a ciascun albo, elenco o registro, nella misura e secondo le modalità fissate da ciascun consiglio dell'ordine ai sensi dell'articolo </a:t>
            </a:r>
            <a:r>
              <a:rPr lang="it" sz="1500" b="0" u="sng">
                <a:solidFill>
                  <a:srgbClr val="183025"/>
                </a:solidFill>
                <a:highlight>
                  <a:srgbClr val="FAEBD2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</a:t>
            </a:r>
            <a:r>
              <a:rPr lang="it" sz="1500" b="0">
                <a:highlight>
                  <a:srgbClr val="FAEBD2"/>
                </a:highlight>
                <a:latin typeface="Arial"/>
                <a:ea typeface="Arial"/>
                <a:cs typeface="Arial"/>
                <a:sym typeface="Arial"/>
              </a:rPr>
              <a:t>, comma 3.</a:t>
            </a:r>
            <a:endParaRPr sz="1500" b="0">
              <a:highlight>
                <a:srgbClr val="FAEBD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5048725" y="70044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6585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IL CONSIGLIO NAZIONALE FORENSE presso il Ministero della Giustizia 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nella seduta del 19 aprile 2013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Visti gli articoli 30, comma 1, 35 comma 1 lett. u) e 30, comma 3 della legge 31 dicembre 2012, n. 247;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considerata la necessità di provvedere alla regolamentazione delle modalità di accesso allo Sportello per il cittadino;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                                         ADOTTA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il seguente regolamento.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87175" y="1834325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0">
                <a:solidFill>
                  <a:schemeClr val="dk2"/>
                </a:solidFill>
              </a:rPr>
              <a:t>il regolamento si compone di sette articoli.</a:t>
            </a: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r="39660"/>
          <a:stretch/>
        </p:blipFill>
        <p:spPr>
          <a:xfrm>
            <a:off x="4488725" y="0"/>
            <a:ext cx="46552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6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95" name="Google Shape;9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 descr="Nota appiccicata alla diapositiva con un pezzetto di nastro adesivo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6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lang="it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it" sz="20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Regolamento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it" sz="20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CNF del 19 aprile 2013</a:t>
              </a:r>
              <a:endParaRPr sz="20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Art. 1</a:t>
            </a:r>
            <a:r>
              <a:rPr lang="it" sz="13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Oggetto del regolamento e ambito di applicazione</a:t>
            </a:r>
            <a:endParaRPr sz="13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➔"/>
            </a:pPr>
            <a:r>
              <a:rPr lang="it" sz="1200">
                <a:latin typeface="Raleway"/>
                <a:ea typeface="Raleway"/>
                <a:cs typeface="Raleway"/>
                <a:sym typeface="Raleway"/>
              </a:rPr>
              <a:t>1. I Consigli dell’Ordine provvedono, in conformità alle disposizioni del presente regolamento, ad istituire e disciplinare lo Sportello per il cittadino, di seguito denominato «sportello».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➔"/>
            </a:pPr>
            <a:r>
              <a:rPr lang="it" sz="1200">
                <a:latin typeface="Raleway"/>
                <a:ea typeface="Raleway"/>
                <a:cs typeface="Raleway"/>
                <a:sym typeface="Raleway"/>
              </a:rPr>
              <a:t>2. Lo sportello ha il compito di fornire un servizio di informazione e orientamento per la fruizione delle prestazioni professionali degli avvocati e per l’accesso alla giustizia, con esclusione di ogni attività di consulenza. È altresì vietata l’informazione sui giudizi pendenti.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200" b="1">
                <a:solidFill>
                  <a:schemeClr val="dk1"/>
                </a:solidFill>
              </a:rPr>
              <a:t>dal 2023 l’Ordine degli Avvocati di Busto Arsizio ha rielaborato la Convezione con i Comuni interessati a fornire il servizio per i cittadini</a:t>
            </a:r>
            <a:endParaRPr sz="1700">
              <a:solidFill>
                <a:srgbClr val="000000"/>
              </a:solidFill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213313" y="2503185"/>
            <a:ext cx="2212050" cy="2537076"/>
            <a:chOff x="6803275" y="395363"/>
            <a:chExt cx="2212050" cy="2537076"/>
          </a:xfrm>
        </p:grpSpPr>
        <p:pic>
          <p:nvPicPr>
            <p:cNvPr id="112" name="Google Shape;11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8" descr="Nota appiccicata alla diapositiva con un pezzetto di nastro adesivo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it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Dopo uno stop dovuto all’emergenza sanitaria che ha colpito il mondo negli scorsi anni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700" b="1">
                <a:solidFill>
                  <a:schemeClr val="dk1"/>
                </a:solidFill>
              </a:rPr>
              <a:t>I</a:t>
            </a:r>
            <a:r>
              <a:rPr lang="it" sz="2400" b="1">
                <a:solidFill>
                  <a:schemeClr val="dk1"/>
                </a:solidFill>
              </a:rPr>
              <a:t>n data 27/07/2023 il Comune di Vanzaghello e l’Ordine degli Avvocati di Busto Arsizio hanno stipulato la convenzione per la regolamentazione dell’accesso allo Sportello</a:t>
            </a:r>
            <a:r>
              <a:rPr lang="it" sz="1200"/>
              <a:t> </a:t>
            </a:r>
            <a:endParaRPr sz="1200"/>
          </a:p>
        </p:txBody>
      </p:sp>
      <p:grpSp>
        <p:nvGrpSpPr>
          <p:cNvPr id="120" name="Google Shape;120;p19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21" name="Google Shape;12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9" descr="Nota appiccicata alla diapositiva con un pezzetto di nastro adesivo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9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it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     27/07/2023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265500" y="13465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it" sz="16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RT. 2: ACCESSO AL SERVIZIO </a:t>
            </a:r>
            <a:endParaRPr sz="16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6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MODALI</a:t>
            </a:r>
            <a:r>
              <a:rPr lang="it" sz="16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</a:t>
            </a:r>
            <a:endParaRPr sz="4000"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2"/>
          </p:nvPr>
        </p:nvSpPr>
        <p:spPr>
          <a:xfrm>
            <a:off x="4977600" y="0"/>
            <a:ext cx="3837000" cy="49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Possono accedere allo Sportello le persone che necessitino di informazione e orientamento in materia di tutela della persona e amministrazione di sostegno.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L'accesso allo Sportello è gratuito.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 incontri si terranno, in giorni ed orari prestabiliti, previa prenotazione presso apposito sportello comunale, da individuarsi a discrezione dell'Amministrazione, nei locali indicati al successivo art. 4.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 fine di accedere al servizio, l'utente dovrà recarsi presso l'apposito sportello di cui al comma precedente, compilare una scheda di prenotazione, messa a disposizione dallo sportello o reperibile sul sito del Comune di Vanzaghello, nella quale verranno riportate le sue generalità e la materia per cui ha richiesto l'incontro, e firmare un modulo per il consenso al trattamento dei dati personali in conformità al D.lgs. 196/2003, Reg. UE 679/2016.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Dell’incontro non viene redatto alcun verbale in relazione al servizio prestato.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I suindicati servizi di informazione e di orientamento del cittadino potranno essere resi in materia di tutela della persona e amministrazione di sostegno, con particolare riferimento alle procedure di interdizione, inabilitazione e amministrazione di sostegno; potranno altresì essere resi nelle materie sempre connesse alla tutela dei soggetti deboli, nonché in materia di eredità e successioni (questioni ereditarie, dichiarazione di successione, testamenti); casa (contratti di compravendita, affitto, locazioni residenziali, esecuzioni e sfratti); famiglia (separazione e divorzi, accordi di convivenza, alimenti e mantenimento, adozione, tutela dei soggetti e dei minori), nonché nelle materie sempre comunque connesse alla tutela e alla amministrazione di sostegno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36" name="Google Shape;136;p21"/>
          <p:cNvGrpSpPr/>
          <p:nvPr/>
        </p:nvGrpSpPr>
        <p:grpSpPr>
          <a:xfrm>
            <a:off x="134988" y="2464035"/>
            <a:ext cx="2212050" cy="2537076"/>
            <a:chOff x="6803275" y="395363"/>
            <a:chExt cx="2212050" cy="2537076"/>
          </a:xfrm>
        </p:grpSpPr>
        <p:pic>
          <p:nvPicPr>
            <p:cNvPr id="137" name="Google Shape;13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1" descr="Nota appiccicata alla diapositiva con un pezzetto di nastro adesivo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it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Art. 3 ambiti delle informazioni e dell’orientamento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873</Words>
  <Application>Microsoft Office PowerPoint</Application>
  <PresentationFormat>Presentazione su schermo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Lato</vt:lpstr>
      <vt:lpstr>Raleway</vt:lpstr>
      <vt:lpstr>Montserrat</vt:lpstr>
      <vt:lpstr>Times New Roman</vt:lpstr>
      <vt:lpstr>Swiss</vt:lpstr>
      <vt:lpstr>SPORTELLO DEL CITTADINO            13 ottobre 2023</vt:lpstr>
      <vt:lpstr>Legge professionale forense art. 30 - L. 31/12/2012 n. 247</vt:lpstr>
      <vt:lpstr>Presentazione standard di PowerPoint</vt:lpstr>
      <vt:lpstr>il regolamento si compone di sette articoli.  </vt:lpstr>
      <vt:lpstr>Presentazione standard di PowerPoint</vt:lpstr>
      <vt:lpstr>Presentazione standard di PowerPoint</vt:lpstr>
      <vt:lpstr>Presentazione standard di PowerPoint</vt:lpstr>
      <vt:lpstr>ART. 2: ACCESSO AL SERVIZIO  E MODALITÀ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SPORTELLO DEL CITTADINO            13 ottobre 2023</dc:title>
  <dc:creator>Simona</dc:creator>
  <cp:lastModifiedBy>Avv. Simona Brandolese</cp:lastModifiedBy>
  <cp:revision>2</cp:revision>
  <dcterms:modified xsi:type="dcterms:W3CDTF">2023-10-12T15:03:27Z</dcterms:modified>
</cp:coreProperties>
</file>